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Data Catalogue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Sprint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7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7650"/>
            <a:ext cx="8229600" cy="1143000"/>
          </a:xfrm>
        </p:spPr>
        <p:txBody>
          <a:bodyPr/>
          <a:lstStyle/>
          <a:p>
            <a:r>
              <a:rPr lang="en-GB" dirty="0" err="1" smtClean="0"/>
              <a:t>ColumnInfo</a:t>
            </a:r>
            <a:r>
              <a:rPr lang="en-GB" dirty="0" smtClean="0"/>
              <a:t>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2530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830692"/>
              </p:ext>
            </p:extLst>
          </p:nvPr>
        </p:nvGraphicFramePr>
        <p:xfrm>
          <a:off x="0" y="3102001"/>
          <a:ext cx="89916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/>
                <a:gridCol w="4495800"/>
              </a:tblGrid>
              <a:tr h="594360">
                <a:tc>
                  <a:txBody>
                    <a:bodyPr/>
                    <a:lstStyle/>
                    <a:p>
                      <a:r>
                        <a:rPr lang="en-GB" dirty="0" smtClean="0"/>
                        <a:t>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107</a:t>
                      </a:r>
                      <a:endParaRPr lang="en-GB" dirty="0"/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TableInfo_ID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1095</a:t>
                      </a:r>
                      <a:endParaRPr lang="en-GB" dirty="0"/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r>
                        <a:rPr lang="en-GB" dirty="0" smtClean="0"/>
                        <a:t>Type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char(10)</a:t>
                      </a:r>
                      <a:endParaRPr lang="en-GB" dirty="0"/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r>
                        <a:rPr lang="en-GB" dirty="0" smtClean="0"/>
                        <a:t>Format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r>
                        <a:rPr lang="en-GB" dirty="0" smtClean="0"/>
                        <a:t>Digitisation Specification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r>
                        <a:rPr lang="en-GB" dirty="0" smtClean="0"/>
                        <a:t>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4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GB" dirty="0" smtClean="0"/>
              <a:t>Catalogue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3399"/>
            <a:ext cx="6324600" cy="625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9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Catalogue Items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624840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Relationship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9060522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98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 Knowledge</a:t>
            </a:r>
            <a:endParaRPr lang="en-GB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1219200"/>
            <a:ext cx="9081859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50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Advantages over old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Researcher relevant information (Catalogue / </a:t>
            </a:r>
            <a:r>
              <a:rPr lang="en-GB" dirty="0" err="1" smtClean="0"/>
              <a:t>CatalogueItem</a:t>
            </a:r>
            <a:r>
              <a:rPr lang="en-GB" dirty="0" smtClean="0"/>
              <a:t>) is kept separately from technical information (</a:t>
            </a:r>
            <a:r>
              <a:rPr lang="en-GB" dirty="0" err="1" smtClean="0"/>
              <a:t>TableInfo</a:t>
            </a:r>
            <a:r>
              <a:rPr lang="en-GB" dirty="0" smtClean="0"/>
              <a:t>, </a:t>
            </a:r>
            <a:r>
              <a:rPr lang="en-GB" dirty="0" err="1" smtClean="0"/>
              <a:t>ColumnInfo</a:t>
            </a:r>
            <a:r>
              <a:rPr lang="en-GB" dirty="0" smtClean="0"/>
              <a:t>)</a:t>
            </a:r>
          </a:p>
          <a:p>
            <a:r>
              <a:rPr lang="en-GB" dirty="0" smtClean="0"/>
              <a:t>0+ relationship between </a:t>
            </a:r>
            <a:r>
              <a:rPr lang="en-GB" dirty="0" err="1" smtClean="0"/>
              <a:t>CatalogueItems</a:t>
            </a:r>
            <a:r>
              <a:rPr lang="en-GB" dirty="0" smtClean="0"/>
              <a:t> and </a:t>
            </a:r>
            <a:r>
              <a:rPr lang="en-GB" dirty="0" err="1" smtClean="0"/>
              <a:t>ColumnInfo</a:t>
            </a:r>
            <a:r>
              <a:rPr lang="en-GB" dirty="0" smtClean="0"/>
              <a:t> descriptions enable:</a:t>
            </a:r>
          </a:p>
          <a:p>
            <a:pPr lvl="1"/>
            <a:r>
              <a:rPr lang="en-GB" dirty="0" smtClean="0"/>
              <a:t>Calculated at extract time based on multiple columns</a:t>
            </a:r>
          </a:p>
          <a:p>
            <a:pPr lvl="1"/>
            <a:r>
              <a:rPr lang="en-GB" dirty="0" smtClean="0"/>
              <a:t>Calculated based on no columns e.g. time of extraction from database</a:t>
            </a:r>
          </a:p>
          <a:p>
            <a:pPr lvl="1"/>
            <a:r>
              <a:rPr lang="en-GB" dirty="0" smtClean="0"/>
              <a:t>Researcher transforms e.g. 2 </a:t>
            </a:r>
            <a:r>
              <a:rPr lang="en-GB" dirty="0" err="1" smtClean="0"/>
              <a:t>CatalogueItems</a:t>
            </a:r>
            <a:r>
              <a:rPr lang="en-GB" dirty="0" smtClean="0"/>
              <a:t> </a:t>
            </a:r>
          </a:p>
          <a:p>
            <a:pPr lvl="2"/>
            <a:r>
              <a:rPr lang="en-GB" dirty="0" smtClean="0"/>
              <a:t>one for Dave who wants rounding to 2 decimal places </a:t>
            </a:r>
          </a:p>
          <a:p>
            <a:pPr lvl="2"/>
            <a:r>
              <a:rPr lang="en-GB" dirty="0" smtClean="0"/>
              <a:t>one for Sue who wants rounding to 1 decimal places.</a:t>
            </a:r>
          </a:p>
        </p:txBody>
      </p:sp>
    </p:spTree>
    <p:extLst>
      <p:ext uri="{BB962C8B-B14F-4D97-AF65-F5344CB8AC3E}">
        <p14:creationId xmlns:p14="http://schemas.microsoft.com/office/powerpoint/2010/main" val="459283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219199"/>
            <a:ext cx="9131300" cy="763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2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Prototype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73711"/>
              </p:ext>
            </p:extLst>
          </p:nvPr>
        </p:nvGraphicFramePr>
        <p:xfrm>
          <a:off x="1600200" y="2514600"/>
          <a:ext cx="53943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Packager Shell Object" showAsIcon="1" r:id="rId3" imgW="5394960" imgH="685800" progId="Package">
                  <p:embed/>
                </p:oleObj>
              </mc:Choice>
              <mc:Fallback>
                <p:oleObj name="Packager Shell Object" showAsIcon="1" r:id="rId3" imgW="539496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514600"/>
                        <a:ext cx="539432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65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Current Catalogue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3 parts:</a:t>
            </a:r>
          </a:p>
          <a:p>
            <a:pPr lvl="1"/>
            <a:r>
              <a:rPr lang="en-GB" dirty="0" smtClean="0"/>
              <a:t>File description</a:t>
            </a:r>
          </a:p>
          <a:p>
            <a:pPr lvl="1"/>
            <a:r>
              <a:rPr lang="en-GB" dirty="0" smtClean="0"/>
              <a:t>Column descriptions</a:t>
            </a:r>
          </a:p>
          <a:p>
            <a:pPr lvl="1"/>
            <a:r>
              <a:rPr lang="en-GB" dirty="0" smtClean="0"/>
              <a:t>Notes</a:t>
            </a:r>
          </a:p>
          <a:p>
            <a:r>
              <a:rPr lang="en-GB" dirty="0" smtClean="0"/>
              <a:t>Stored in database table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88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14525"/>
            <a:ext cx="70580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43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-4985"/>
            <a:ext cx="7086600" cy="751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5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471738"/>
            <a:ext cx="70008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8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230 Rows in bespoke dataset table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Only 30 are extracted into document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18" y="1676400"/>
            <a:ext cx="94678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096000" y="1143000"/>
            <a:ext cx="76200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85800" y="1135166"/>
            <a:ext cx="990600" cy="16080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943600"/>
            <a:ext cx="55054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2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557213"/>
            <a:ext cx="6010275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08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Method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Entities:</a:t>
            </a:r>
          </a:p>
          <a:p>
            <a:pPr lvl="1"/>
            <a:r>
              <a:rPr lang="en-GB" dirty="0" smtClean="0"/>
              <a:t>Table level meta data</a:t>
            </a:r>
          </a:p>
          <a:p>
            <a:pPr lvl="1"/>
            <a:r>
              <a:rPr lang="en-GB" dirty="0" smtClean="0"/>
              <a:t>Column level meta data</a:t>
            </a:r>
          </a:p>
          <a:p>
            <a:pPr lvl="1"/>
            <a:r>
              <a:rPr lang="en-GB" dirty="0" smtClean="0"/>
              <a:t>Extracted View level meta data (Catalogue)</a:t>
            </a:r>
          </a:p>
          <a:p>
            <a:pPr lvl="2"/>
            <a:r>
              <a:rPr lang="en-GB" i="1" dirty="0" smtClean="0"/>
              <a:t>E.g. Prescribing</a:t>
            </a:r>
          </a:p>
          <a:p>
            <a:pPr lvl="2"/>
            <a:r>
              <a:rPr lang="en-GB" dirty="0" smtClean="0"/>
              <a:t>Researcher accessible/relevant data</a:t>
            </a:r>
          </a:p>
          <a:p>
            <a:pPr lvl="1"/>
            <a:r>
              <a:rPr lang="en-GB" dirty="0" smtClean="0"/>
              <a:t>Extracted View Column level meta data (Catalogue Item)</a:t>
            </a:r>
          </a:p>
          <a:p>
            <a:pPr lvl="2"/>
            <a:r>
              <a:rPr lang="en-GB" i="1" dirty="0" smtClean="0"/>
              <a:t>E.g. EGFR column is calculated from X,Y,Z columns</a:t>
            </a:r>
          </a:p>
        </p:txBody>
      </p:sp>
    </p:spTree>
    <p:extLst>
      <p:ext uri="{BB962C8B-B14F-4D97-AF65-F5344CB8AC3E}">
        <p14:creationId xmlns:p14="http://schemas.microsoft.com/office/powerpoint/2010/main" val="5125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TableInfo</a:t>
            </a:r>
            <a:r>
              <a:rPr lang="en-GB" dirty="0" smtClean="0"/>
              <a:t> Data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260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90446"/>
              </p:ext>
            </p:extLst>
          </p:nvPr>
        </p:nvGraphicFramePr>
        <p:xfrm>
          <a:off x="838200" y="39624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1095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Store Type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SQL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Database Access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EOS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Database 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CHI_AMALG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Table 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CHI_ARGYLE_CLYDE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State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DEPRICATED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9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196</Words>
  <Application>Microsoft Office PowerPoint</Application>
  <PresentationFormat>On-screen Show (4:3)</PresentationFormat>
  <Paragraphs>63</Paragraphs>
  <Slides>17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Packager Shell Object</vt:lpstr>
      <vt:lpstr>Data Catalogue</vt:lpstr>
      <vt:lpstr>Current Catalogue</vt:lpstr>
      <vt:lpstr>PowerPoint Presentation</vt:lpstr>
      <vt:lpstr>PowerPoint Presentation</vt:lpstr>
      <vt:lpstr>PowerPoint Presentation</vt:lpstr>
      <vt:lpstr>230 Rows in bespoke dataset table</vt:lpstr>
      <vt:lpstr>PowerPoint Presentation</vt:lpstr>
      <vt:lpstr>New Method</vt:lpstr>
      <vt:lpstr>TableInfo Data</vt:lpstr>
      <vt:lpstr>ColumnInfo Data</vt:lpstr>
      <vt:lpstr>Catalogue</vt:lpstr>
      <vt:lpstr>Catalogue Items</vt:lpstr>
      <vt:lpstr>Relationship</vt:lpstr>
      <vt:lpstr>Domain Knowledge</vt:lpstr>
      <vt:lpstr>Advantages over old system</vt:lpstr>
      <vt:lpstr>Database Design</vt:lpstr>
      <vt:lpstr>Application Prototype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Catalogue</dc:title>
  <dc:creator>Thomas Nind</dc:creator>
  <cp:lastModifiedBy>Thomas Nind</cp:lastModifiedBy>
  <cp:revision>25</cp:revision>
  <dcterms:created xsi:type="dcterms:W3CDTF">2006-08-16T00:00:00Z</dcterms:created>
  <dcterms:modified xsi:type="dcterms:W3CDTF">2013-09-13T10:13:37Z</dcterms:modified>
</cp:coreProperties>
</file>